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385" autoAdjust="0"/>
  </p:normalViewPr>
  <p:slideViewPr>
    <p:cSldViewPr>
      <p:cViewPr>
        <p:scale>
          <a:sx n="100" d="100"/>
          <a:sy n="100" d="100"/>
        </p:scale>
        <p:origin x="-888" y="1656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999B68-8875-4C81-B0A3-166A3F71E8FF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C0F37D-2A7F-45A6-BD2B-342BC00D8BE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FBAF9A-2DBC-4342-BA9C-6552B2033CA6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FC6DA0-AC24-496F-8633-B971D565DB6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E2A9-DBA0-4BF7-8108-583F6F45A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D19D-731B-4F79-8AB6-C6D62E3C9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27A3-5041-4EC8-82BA-D1B28D7F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50E5-880C-4889-9837-D5DEAD1E4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7096-E8A2-427B-AF5A-5477D02A0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4F44-E51E-452F-ABB9-2C54E1E48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4065-7B6C-440A-969B-8DD69D2B4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0D6198D-FED0-4322-ABF4-702E131AB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5B5FDC-F4BD-4839-94D2-CE7B998B9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294036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Pagojės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0,0989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0,04Km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0327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42"/>
          <p:cNvPicPr>
            <a:picLocks noChangeAspect="1" noChangeArrowheads="1"/>
          </p:cNvPicPr>
          <p:nvPr/>
        </p:nvPicPr>
        <p:blipFill>
          <a:blip r:embed="rId3" cstate="print"/>
          <a:srcRect l="989" t="12708" r="57268" b="9903"/>
          <a:stretch>
            <a:fillRect/>
          </a:stretch>
        </p:blipFill>
        <p:spPr bwMode="auto">
          <a:xfrm>
            <a:off x="3384550" y="3422650"/>
            <a:ext cx="28670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43" descr="C:\Documents and Settings\Darbuotojas\Desktop\New Folder\doc.0003-page-001.jpg"/>
          <p:cNvPicPr>
            <a:picLocks noChangeAspect="1" noChangeArrowheads="1"/>
          </p:cNvPicPr>
          <p:nvPr/>
        </p:nvPicPr>
        <p:blipFill>
          <a:blip r:embed="rId4" cstate="print"/>
          <a:srcRect l="31268" t="25650" r="13402" b="21367"/>
          <a:stretch>
            <a:fillRect/>
          </a:stretch>
        </p:blipFill>
        <p:spPr bwMode="auto">
          <a:xfrm>
            <a:off x="863600" y="3332163"/>
            <a:ext cx="15414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flipV="1">
            <a:off x="1358900" y="3783013"/>
            <a:ext cx="539750" cy="1349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8650" y="3783013"/>
            <a:ext cx="90488" cy="314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49388" y="4097338"/>
            <a:ext cx="539750" cy="134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58900" y="3917950"/>
            <a:ext cx="90488" cy="314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29113" y="4457700"/>
            <a:ext cx="225425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508500" y="4322763"/>
            <a:ext cx="46038" cy="134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284663" y="4322763"/>
            <a:ext cx="22383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84663" y="4367213"/>
            <a:ext cx="44450" cy="136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78</Words>
  <Application>Microsoft Office PowerPoint</Application>
  <PresentationFormat>A4 formatas (210x297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140</cp:revision>
  <dcterms:created xsi:type="dcterms:W3CDTF">2006-08-16T00:00:00Z</dcterms:created>
  <dcterms:modified xsi:type="dcterms:W3CDTF">2015-06-15T08:32:36Z</dcterms:modified>
</cp:coreProperties>
</file>